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1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1.xml.rels" ContentType="application/vnd.openxmlformats-package.relationships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_rels/presentation.xml.rels" ContentType="application/vnd.openxmlformats-package.relationships+xml"/>
  <Override PartName="/ppt/media/image10.png" ContentType="image/png"/>
  <Override PartName="/ppt/media/image14.png" ContentType="image/png"/>
  <Override PartName="/ppt/media/image4.png" ContentType="image/png"/>
  <Override PartName="/ppt/media/image8.png" ContentType="image/png"/>
  <Override PartName="/ppt/media/image1.jpeg" ContentType="image/jpeg"/>
  <Override PartName="/ppt/media/image13.png" ContentType="image/png"/>
  <Override PartName="/ppt/media/image3.png" ContentType="image/png"/>
  <Override PartName="/ppt/media/image7.png" ContentType="image/png"/>
  <Override PartName="/ppt/media/image2.jpeg" ContentType="image/jpeg"/>
  <Override PartName="/ppt/media/image12.png" ContentType="image/png"/>
  <Override PartName="/ppt/media/image6.png" ContentType="image/png"/>
  <Override PartName="/ppt/media/image11.png" ContentType="image/png"/>
  <Override PartName="/ppt/media/image15.png" ContentType="image/png"/>
  <Override PartName="/ppt/media/image5.png" ContentType="image/png"/>
  <Override PartName="/ppt/media/image9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17171C1-C101-4151-8191-41E15131C16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4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1181E1-11A1-41D1-A1C1-61F151A16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5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E16161-11D1-41B1-B111-412171311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6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D141D1-2191-4121-B131-51F111218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6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816151-B101-41D1-9141-319151D12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6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91B1C1-21A1-41E1-A191-A1C1C191A1E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6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A1C111-B131-4111-B131-0141617161C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6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D1D1C1-F101-4171-81D1-E1A141717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7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717181-81C1-4161-9111-312111211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7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116111-D121-4191-81C1-E1810181616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7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B12111-81E1-4141-8151-81211131D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7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11A1D1-31B1-4111-91E1-D1015161C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4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61F141-6161-41D1-91D1-01B1E1D1B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7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61F171-C161-4171-9141-51D1F1116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8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51A171-71E1-4171-9181-A111A1E1B1C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8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C1E121-0161-4111-9141-2171A121F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8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4161E1-B161-4181-A1B1-9111E1910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8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E11171-A1E1-41E1-9161-31C1F1A1A1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8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B18161-D131-4141-B1E1-B1211141C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9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118121-8111-41B1-B1E1-11F121110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9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11D171-7141-4131-91D1-F15191C1B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9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B11151-00F1-4191-A1E1-E17161512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9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4181F1-7151-4121-9141-A1D13121D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4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6181B1-41C1-41D1-A1D1-D1E1218121C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9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E1C151-C1B1-4181-81D1-111121B14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0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C101A1-1151-41B1-B1D1-D14111D17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0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7101B1-21D1-41B1-B1C1-C1E1F101216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0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1151C1-21E1-4161-91A1-E121B1913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0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B14131-D1D1-4161-B1E1-71315131016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0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A1C141-5131-41E1-A1C1-E1016111813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1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2181B1-D181-41C1-A111-9151E1E15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4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819191-A131-4131-B1E1-31C131D171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4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E13191-7171-41D1-A141-4151B141F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5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E121B1-F1F1-4131-B161-3141E100E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5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D17191-E111-41B1-81C1-C1B131B10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5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F17121-2101-41F1-B121-0101F1E14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5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B1A161-91F1-4111-91D1-31C1B1B1E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14.11.16</a:t>
            </a: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</a:rPr>
              <a:t>12:28:14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81A1E1-A151-4141-81F1-9121E1F1914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14.11.16</a:t>
            </a: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</a:rPr>
              <a:t>12:28:14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3121A1-51A1-41E1-A131-21819161C11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42960" y="4429080"/>
            <a:ext cx="7772040" cy="969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9600">
                <a:solidFill>
                  <a:srgbClr val="ffffff"/>
                </a:solidFill>
                <a:latin typeface="Calibri"/>
              </a:rPr>
              <a:t>Информашка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1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2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3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4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5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6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87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8" name="CustomShape 10"/>
          <p:cNvSpPr/>
          <p:nvPr/>
        </p:nvSpPr>
        <p:spPr>
          <a:xfrm>
            <a:off x="3305880" y="1143000"/>
            <a:ext cx="1494360" cy="128700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9" name="CustomShape 11"/>
          <p:cNvSpPr/>
          <p:nvPr/>
        </p:nvSpPr>
        <p:spPr>
          <a:xfrm>
            <a:off x="2928960" y="2390760"/>
            <a:ext cx="1494360" cy="128700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90" name="CustomShape 12"/>
          <p:cNvSpPr/>
          <p:nvPr/>
        </p:nvSpPr>
        <p:spPr>
          <a:xfrm>
            <a:off x="4328640" y="2733840"/>
            <a:ext cx="1494360" cy="1287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91" name="CustomShape 13"/>
          <p:cNvSpPr/>
          <p:nvPr/>
        </p:nvSpPr>
        <p:spPr>
          <a:xfrm>
            <a:off x="4719600" y="1498680"/>
            <a:ext cx="1494360" cy="128700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92" name="CustomShape 14"/>
          <p:cNvSpPr/>
          <p:nvPr/>
        </p:nvSpPr>
        <p:spPr>
          <a:xfrm>
            <a:off x="11520" y="359280"/>
            <a:ext cx="4914360" cy="518400"/>
          </a:xfrm>
          <a:prstGeom prst="rect">
            <a:avLst/>
          </a:prstGeom>
        </p:spPr>
        <p:txBody>
          <a:bodyPr anchor="ctr" wrap="none"/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ffffff"/>
                </a:solidFill>
                <a:latin typeface="Arial"/>
                <a:ea typeface="Times New Roman"/>
              </a:rPr>
              <a:t>МОУ гимназия №1 г. Липецка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ffffff"/>
                </a:solidFill>
                <a:latin typeface="Arial"/>
                <a:ea typeface="Calibri"/>
              </a:rPr>
              <a:t>Скабёлкина  Маргарита Юрьевна, Кондакова Людмила 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63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64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65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66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267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268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269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270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71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72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73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74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75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276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77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78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79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80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281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82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Фиксирует режим ввода заглавных букв</a:t>
            </a:r>
            <a:endParaRPr/>
          </a:p>
        </p:txBody>
      </p:sp>
      <p:sp>
        <p:nvSpPr>
          <p:cNvPr id="283" name="CustomShape 22"/>
          <p:cNvSpPr/>
          <p:nvPr/>
        </p:nvSpPr>
        <p:spPr>
          <a:xfrm>
            <a:off x="1928880" y="3929040"/>
            <a:ext cx="507168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Caps Lock</a:t>
            </a:r>
            <a:endParaRPr/>
          </a:p>
        </p:txBody>
      </p:sp>
    </p:spTree>
  </p:cSld>
  <p:timing>
    <p:tnLst>
      <p:par>
        <p:cTn dur="indefinite" id="50" nodeType="tmRoot" restart="never">
          <p:childTnLst>
            <p:seq>
              <p:cTn dur="indefinite" id="51" nodeType="mainSeq">
                <p:childTnLst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56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85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86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87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88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289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290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291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292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93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94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95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96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97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298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99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00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01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02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303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04" name="CustomShape 21"/>
          <p:cNvSpPr/>
          <p:nvPr/>
        </p:nvSpPr>
        <p:spPr>
          <a:xfrm>
            <a:off x="428760" y="114300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Переводит курсор в конец строки</a:t>
            </a:r>
            <a:endParaRPr/>
          </a:p>
        </p:txBody>
      </p:sp>
      <p:sp>
        <p:nvSpPr>
          <p:cNvPr id="305" name="CustomShape 22"/>
          <p:cNvSpPr/>
          <p:nvPr/>
        </p:nvSpPr>
        <p:spPr>
          <a:xfrm>
            <a:off x="1928880" y="3929040"/>
            <a:ext cx="507168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End</a:t>
            </a:r>
            <a:endParaRPr/>
          </a:p>
        </p:txBody>
      </p:sp>
    </p:spTree>
  </p:cSld>
  <p:timing>
    <p:tnLst>
      <p:par>
        <p:cTn dur="indefinite" id="57" nodeType="tmRoot" restart="never">
          <p:childTnLst>
            <p:seq>
              <p:cTn dur="indefinite" id="58" nodeType="mainSeq">
                <p:childTnLst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3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07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08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09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10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311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312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313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314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15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16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17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18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19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320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21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22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23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24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325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26" name="CustomShape 21"/>
          <p:cNvSpPr/>
          <p:nvPr/>
        </p:nvSpPr>
        <p:spPr>
          <a:xfrm>
            <a:off x="428760" y="114300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Расшифруйте ЭВМ – …</a:t>
            </a:r>
            <a:endParaRPr/>
          </a:p>
        </p:txBody>
      </p:sp>
      <p:sp>
        <p:nvSpPr>
          <p:cNvPr id="327" name="CustomShape 22"/>
          <p:cNvSpPr/>
          <p:nvPr/>
        </p:nvSpPr>
        <p:spPr>
          <a:xfrm>
            <a:off x="1785960" y="3071880"/>
            <a:ext cx="5714640" cy="25606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ffff00"/>
                </a:solidFill>
                <a:latin typeface="Calibri"/>
              </a:rPr>
              <a:t>Электронно-вычислительная машина</a:t>
            </a:r>
            <a:endParaRPr/>
          </a:p>
        </p:txBody>
      </p:sp>
    </p:spTree>
  </p:cSld>
  <p:timing>
    <p:tnLst>
      <p:par>
        <p:cTn dur="indefinite" id="64" nodeType="tmRoot" restart="never">
          <p:childTnLst>
            <p:seq>
              <p:cTn dur="indefinite" id="65" nodeType="mainSeq">
                <p:childTnLst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7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29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30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31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32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333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334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335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336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37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38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39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40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41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342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43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44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45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46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347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8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Первый компьютер, где был создан …(страна)</a:t>
            </a:r>
            <a:endParaRPr/>
          </a:p>
        </p:txBody>
      </p:sp>
      <p:sp>
        <p:nvSpPr>
          <p:cNvPr id="349" name="CustomShape 22"/>
          <p:cNvSpPr/>
          <p:nvPr/>
        </p:nvSpPr>
        <p:spPr>
          <a:xfrm>
            <a:off x="1928880" y="3929040"/>
            <a:ext cx="507168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США</a:t>
            </a:r>
            <a:endParaRPr/>
          </a:p>
        </p:txBody>
      </p:sp>
    </p:spTree>
  </p:cSld>
  <p:timing>
    <p:tnLst>
      <p:par>
        <p:cTn dur="indefinite" id="71" nodeType="tmRoot" restart="never">
          <p:childTnLst>
            <p:seq>
              <p:cTn dur="indefinite" id="72" nodeType="mainSeq">
                <p:childTnLst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77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51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52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53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54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355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356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357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358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59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60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61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62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63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364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65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66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67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68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369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0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Имя первой женщины-программиста …</a:t>
            </a:r>
            <a:endParaRPr/>
          </a:p>
        </p:txBody>
      </p:sp>
      <p:sp>
        <p:nvSpPr>
          <p:cNvPr id="371" name="CustomShape 22"/>
          <p:cNvSpPr/>
          <p:nvPr/>
        </p:nvSpPr>
        <p:spPr>
          <a:xfrm>
            <a:off x="1928880" y="3929040"/>
            <a:ext cx="507168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Ада</a:t>
            </a:r>
            <a:endParaRPr/>
          </a:p>
        </p:txBody>
      </p:sp>
      <p:pic>
        <p:nvPicPr>
          <p:cNvPr descr="" id="3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15000" y="3357720"/>
            <a:ext cx="1999800" cy="2666520"/>
          </a:xfrm>
          <a:prstGeom prst="rect">
            <a:avLst/>
          </a:prstGeom>
        </p:spPr>
      </p:pic>
    </p:spTree>
  </p:cSld>
  <p:timing>
    <p:tnLst>
      <p:par>
        <p:cTn dur="indefinite" id="78" nodeType="tmRoot" restart="never">
          <p:childTnLst>
            <p:seq>
              <p:cTn dur="indefinite" id="79" nodeType="mainSeq">
                <p:childTnLst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84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87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74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75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76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77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378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379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380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381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82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83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84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385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386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387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88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89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390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391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392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3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Вычислительное устройство у древних греков и римлян?</a:t>
            </a:r>
            <a:endParaRPr/>
          </a:p>
        </p:txBody>
      </p:sp>
      <p:sp>
        <p:nvSpPr>
          <p:cNvPr id="394" name="CustomShape 22"/>
          <p:cNvSpPr/>
          <p:nvPr/>
        </p:nvSpPr>
        <p:spPr>
          <a:xfrm>
            <a:off x="642960" y="3714840"/>
            <a:ext cx="507168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Абак</a:t>
            </a:r>
            <a:endParaRPr/>
          </a:p>
        </p:txBody>
      </p:sp>
      <p:pic>
        <p:nvPicPr>
          <p:cNvPr descr="" id="3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14920" y="3643200"/>
            <a:ext cx="3708360" cy="2333160"/>
          </a:xfrm>
          <a:prstGeom prst="rect">
            <a:avLst/>
          </a:prstGeom>
        </p:spPr>
      </p:pic>
    </p:spTree>
  </p:cSld>
  <p:timing>
    <p:tnLst>
      <p:par>
        <p:cTn dur="indefinite" id="88" nodeType="tmRoot" restart="never">
          <p:childTnLst>
            <p:seq>
              <p:cTn dur="indefinite" id="89" nodeType="mainSeq">
                <p:childTnLst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94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97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97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98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399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00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401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402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403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404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05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06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07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08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09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410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11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12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13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14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415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16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Мигающая полоска на экране монитора</a:t>
            </a:r>
            <a:endParaRPr/>
          </a:p>
        </p:txBody>
      </p:sp>
      <p:sp>
        <p:nvSpPr>
          <p:cNvPr id="417" name="CustomShape 22"/>
          <p:cNvSpPr/>
          <p:nvPr/>
        </p:nvSpPr>
        <p:spPr>
          <a:xfrm>
            <a:off x="1928880" y="3929040"/>
            <a:ext cx="507168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Курсор</a:t>
            </a:r>
            <a:endParaRPr/>
          </a:p>
        </p:txBody>
      </p:sp>
    </p:spTree>
  </p:cSld>
  <p:timing>
    <p:tnLst>
      <p:par>
        <p:cTn dur="indefinite" id="98" nodeType="tmRoot" restart="never">
          <p:childTnLst>
            <p:seq>
              <p:cTn dur="indefinite" id="99" nodeType="mainSeq">
                <p:childTnLst>
                  <p:par>
                    <p:cTn fill="hold" id="100">
                      <p:stCondLst>
                        <p:cond delay="indefinite"/>
                      </p:stCondLst>
                      <p:childTnLst>
                        <p:par>
                          <p:cTn fill="hold" id="101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04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19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20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21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22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423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424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425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426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27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28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29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30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31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432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33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34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35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36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437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8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При нажатии на эту кнопку открывается Главное меню</a:t>
            </a:r>
            <a:endParaRPr/>
          </a:p>
        </p:txBody>
      </p:sp>
      <p:pic>
        <p:nvPicPr>
          <p:cNvPr descr="" id="43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29040" y="3357720"/>
            <a:ext cx="2928600" cy="278568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timing>
    <p:tnLst>
      <p:par>
        <p:cTn dur="indefinite" id="105" nodeType="tmRoot" restart="never">
          <p:childTnLst>
            <p:seq>
              <p:cTn dur="indefinite" id="106" nodeType="mainSeq">
                <p:childTnLst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11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41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42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43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44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445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446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447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448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49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50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51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52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53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454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55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56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57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58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459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60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Как называется графическая точка на экране монитора?</a:t>
            </a:r>
            <a:endParaRPr/>
          </a:p>
        </p:txBody>
      </p:sp>
      <p:pic>
        <p:nvPicPr>
          <p:cNvPr descr="" id="46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720" y="3286080"/>
            <a:ext cx="4928760" cy="2647080"/>
          </a:xfrm>
          <a:prstGeom prst="rect">
            <a:avLst/>
          </a:prstGeom>
        </p:spPr>
      </p:pic>
    </p:spTree>
  </p:cSld>
  <p:timing>
    <p:tnLst>
      <p:par>
        <p:cTn dur="indefinite" id="112" nodeType="tmRoot" restart="never">
          <p:childTnLst>
            <p:seq>
              <p:cTn dur="indefinite" id="113" nodeType="mainSeq">
                <p:childTnLst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18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63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64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65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66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467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468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469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470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71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72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73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474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475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476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77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78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479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480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481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82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Ограниченная рамкой область экрана</a:t>
            </a:r>
            <a:endParaRPr/>
          </a:p>
        </p:txBody>
      </p:sp>
      <p:pic>
        <p:nvPicPr>
          <p:cNvPr descr="" id="4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3286080"/>
            <a:ext cx="4785840" cy="2931120"/>
          </a:xfrm>
          <a:prstGeom prst="rect">
            <a:avLst/>
          </a:prstGeom>
        </p:spPr>
      </p:pic>
    </p:spTree>
  </p:cSld>
  <p:timing>
    <p:tnLst>
      <p:par>
        <p:cTn dur="indefinite" id="119" nodeType="tmRoot" restart="never">
          <p:childTnLst>
            <p:seq>
              <p:cTn dur="indefinite" id="120" nodeType="mainSeq">
                <p:childTnLst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25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28760" y="4357800"/>
            <a:ext cx="8200800" cy="969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8800">
                <a:solidFill>
                  <a:srgbClr val="ffffff"/>
                </a:solidFill>
                <a:latin typeface="Calibri"/>
              </a:rPr>
              <a:t>1 тур </a:t>
            </a:r>
            <a:r>
              <a:rPr lang="ru-RU" sz="8800">
                <a:solidFill>
                  <a:srgbClr val="ffffff"/>
                </a:solidFill>
                <a:latin typeface="Calibri"/>
              </a:rPr>
              <a:t>
</a:t>
            </a:r>
            <a:r>
              <a:rPr lang="ru-RU" sz="8800">
                <a:solidFill>
                  <a:srgbClr val="ffffff"/>
                </a:solidFill>
                <a:latin typeface="Calibri"/>
              </a:rPr>
              <a:t>«Все обо всем»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95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96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97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98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99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100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101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02" name="CustomShape 10"/>
          <p:cNvSpPr/>
          <p:nvPr/>
        </p:nvSpPr>
        <p:spPr>
          <a:xfrm>
            <a:off x="3305880" y="1285920"/>
            <a:ext cx="1494360" cy="128700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103" name="CustomShape 11"/>
          <p:cNvSpPr/>
          <p:nvPr/>
        </p:nvSpPr>
        <p:spPr>
          <a:xfrm>
            <a:off x="2928960" y="2533680"/>
            <a:ext cx="1494360" cy="128700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104" name="CustomShape 12"/>
          <p:cNvSpPr/>
          <p:nvPr/>
        </p:nvSpPr>
        <p:spPr>
          <a:xfrm>
            <a:off x="4328640" y="2876400"/>
            <a:ext cx="1494360" cy="1287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105" name="CustomShape 13"/>
          <p:cNvSpPr/>
          <p:nvPr/>
        </p:nvSpPr>
        <p:spPr>
          <a:xfrm>
            <a:off x="4719600" y="1641600"/>
            <a:ext cx="1494360" cy="128700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106" name="CustomShape 14"/>
          <p:cNvSpPr/>
          <p:nvPr/>
        </p:nvSpPr>
        <p:spPr>
          <a:xfrm>
            <a:off x="5637600" y="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107" name="CustomShape 15"/>
          <p:cNvSpPr/>
          <p:nvPr/>
        </p:nvSpPr>
        <p:spPr>
          <a:xfrm>
            <a:off x="5572080" y="24768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108" name="CustomShape 16"/>
          <p:cNvSpPr/>
          <p:nvPr/>
        </p:nvSpPr>
        <p:spPr>
          <a:xfrm>
            <a:off x="5815080" y="31536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109" name="CustomShape 17"/>
          <p:cNvSpPr/>
          <p:nvPr/>
        </p:nvSpPr>
        <p:spPr>
          <a:xfrm>
            <a:off x="5883120" y="7020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28760" y="4500720"/>
            <a:ext cx="8200800" cy="969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ffffff"/>
                </a:solidFill>
                <a:latin typeface="Calibri"/>
              </a:rPr>
              <a:t>2 тур </a:t>
            </a:r>
            <a:r>
              <a:rPr lang="ru-RU" sz="6000">
                <a:solidFill>
                  <a:srgbClr val="ffffff"/>
                </a:solidFill>
                <a:latin typeface="Calibri"/>
              </a:rPr>
              <a:t>
</a:t>
            </a:r>
            <a:r>
              <a:rPr lang="ru-RU" sz="6000">
                <a:solidFill>
                  <a:srgbClr val="ffffff"/>
                </a:solidFill>
                <a:latin typeface="Calibri"/>
              </a:rPr>
              <a:t>«Фольклорный серпантин»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86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87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88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489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490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491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492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493" name="CustomShape 10"/>
          <p:cNvSpPr/>
          <p:nvPr/>
        </p:nvSpPr>
        <p:spPr>
          <a:xfrm>
            <a:off x="3305880" y="1285920"/>
            <a:ext cx="1494360" cy="128700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494" name="CustomShape 11"/>
          <p:cNvSpPr/>
          <p:nvPr/>
        </p:nvSpPr>
        <p:spPr>
          <a:xfrm>
            <a:off x="2928960" y="2533680"/>
            <a:ext cx="1494360" cy="128700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495" name="CustomShape 12"/>
          <p:cNvSpPr/>
          <p:nvPr/>
        </p:nvSpPr>
        <p:spPr>
          <a:xfrm>
            <a:off x="4328640" y="2876400"/>
            <a:ext cx="1494360" cy="1287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496" name="CustomShape 13"/>
          <p:cNvSpPr/>
          <p:nvPr/>
        </p:nvSpPr>
        <p:spPr>
          <a:xfrm>
            <a:off x="4719600" y="1641600"/>
            <a:ext cx="1494360" cy="128700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497" name="CustomShape 14"/>
          <p:cNvSpPr/>
          <p:nvPr/>
        </p:nvSpPr>
        <p:spPr>
          <a:xfrm>
            <a:off x="5637600" y="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498" name="CustomShape 15"/>
          <p:cNvSpPr/>
          <p:nvPr/>
        </p:nvSpPr>
        <p:spPr>
          <a:xfrm>
            <a:off x="5572080" y="24768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499" name="CustomShape 16"/>
          <p:cNvSpPr/>
          <p:nvPr/>
        </p:nvSpPr>
        <p:spPr>
          <a:xfrm>
            <a:off x="5815080" y="31536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500" name="CustomShape 17"/>
          <p:cNvSpPr/>
          <p:nvPr/>
        </p:nvSpPr>
        <p:spPr>
          <a:xfrm>
            <a:off x="5883120" y="7020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02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03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04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05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506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507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508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509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10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11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12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13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14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515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16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517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18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graphicFrame>
        <p:nvGraphicFramePr>
          <p:cNvPr id="519" name="Table 19"/>
          <p:cNvGraphicFramePr/>
          <p:nvPr/>
        </p:nvGraphicFramePr>
        <p:xfrm>
          <a:off x="285840" y="1214280"/>
          <a:ext cx="8500680" cy="4857480"/>
        </p:xfrm>
        <a:graphic>
          <a:graphicData uri="http://schemas.openxmlformats.org/drawingml/2006/table">
            <a:tbl>
              <a:tblPr/>
              <a:tblGrid>
                <a:gridCol w="3263400"/>
                <a:gridCol w="1350720"/>
                <a:gridCol w="1318680"/>
                <a:gridCol w="1248480"/>
                <a:gridCol w="1319400"/>
              </a:tblGrid>
              <a:tr h="1618920"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000">
                          <a:solidFill>
                            <a:srgbClr val="ff0000"/>
                          </a:solidFill>
                          <a:latin typeface="Calibri"/>
                        </a:rPr>
                        <a:t>Отгадай-ка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1618920"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000">
                          <a:solidFill>
                            <a:srgbClr val="ff0000"/>
                          </a:solidFill>
                          <a:latin typeface="Arial"/>
                        </a:rPr>
                        <a:t>Пословицы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1619640"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000">
                          <a:solidFill>
                            <a:srgbClr val="ff0000"/>
                          </a:solidFill>
                          <a:latin typeface="Arial"/>
                        </a:rPr>
                        <a:t>Антипод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0" name="CustomShape 20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</p:spTree>
  </p:cSld>
  <p:timing>
    <p:tnLst>
      <p:par>
        <p:cTn dur="indefinite" id="126" nodeType="tmRoot" restart="never">
          <p:childTnLst>
            <p:seq>
              <p:cTn dur="indefinite" id="127" nodeType="mainSeq">
                <p:childTnLst>
                  <p:par>
                    <p:cTn fill="hold" id="128">
                      <p:stCondLst>
                        <p:cond delay="indefinite"/>
                      </p:stCondLst>
                      <p:childTnLst>
                        <p:par>
                          <p:cTn fill="hold" id="129">
                            <p:stCondLst>
                              <p:cond delay="0"/>
                            </p:stCondLst>
                            <p:childTnLst>
                              <p:par>
                                <p:cTn fill="hold" id="130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13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22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23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24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25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526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527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528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529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30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31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32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33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34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535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36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537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38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539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540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541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</p:sp>
      <p:pic>
        <p:nvPicPr>
          <p:cNvPr descr="" id="5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360" y="1285920"/>
            <a:ext cx="7429320" cy="3884760"/>
          </a:xfrm>
          <a:prstGeom prst="rect">
            <a:avLst/>
          </a:prstGeom>
        </p:spPr>
      </p:pic>
      <p:sp>
        <p:nvSpPr>
          <p:cNvPr id="543" name="CustomShape 22"/>
          <p:cNvSpPr/>
          <p:nvPr/>
        </p:nvSpPr>
        <p:spPr>
          <a:xfrm>
            <a:off x="3085200" y="5143680"/>
            <a:ext cx="296388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fff00"/>
                </a:solidFill>
                <a:latin typeface="Calibri"/>
              </a:rPr>
              <a:t>Курсор</a:t>
            </a:r>
            <a:endParaRPr/>
          </a:p>
        </p:txBody>
      </p:sp>
    </p:spTree>
  </p:cSld>
  <p:timing>
    <p:tnLst>
      <p:par>
        <p:cTn dur="indefinite" id="133" nodeType="tmRoot" restart="never">
          <p:childTnLst>
            <p:seq>
              <p:cTn dur="indefinite" id="134" nodeType="mainSeq">
                <p:childTnLst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39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45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46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47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48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549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550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551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552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53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54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55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56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57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558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59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560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61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562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563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564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</p:sp>
      <p:pic>
        <p:nvPicPr>
          <p:cNvPr descr="" id="56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1643040"/>
            <a:ext cx="8438760" cy="2999880"/>
          </a:xfrm>
          <a:prstGeom prst="rect">
            <a:avLst/>
          </a:prstGeom>
        </p:spPr>
      </p:pic>
      <p:sp>
        <p:nvSpPr>
          <p:cNvPr id="566" name="CustomShape 22"/>
          <p:cNvSpPr/>
          <p:nvPr/>
        </p:nvSpPr>
        <p:spPr>
          <a:xfrm>
            <a:off x="3088080" y="4857840"/>
            <a:ext cx="3341520" cy="10972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6600">
                <a:solidFill>
                  <a:srgbClr val="ffff00"/>
                </a:solidFill>
                <a:latin typeface="Calibri"/>
              </a:rPr>
              <a:t>Дисплей</a:t>
            </a:r>
            <a:endParaRPr/>
          </a:p>
        </p:txBody>
      </p:sp>
    </p:spTree>
  </p:cSld>
  <p:timing>
    <p:tnLst>
      <p:par>
        <p:cTn dur="indefinite" id="140" nodeType="tmRoot" restart="never">
          <p:childTnLst>
            <p:seq>
              <p:cTn dur="indefinite" id="141" nodeType="mainSeq">
                <p:childTnLst>
                  <p:par>
                    <p:cTn fill="hold" id="142">
                      <p:stCondLst>
                        <p:cond delay="indefinite"/>
                      </p:stCondLst>
                      <p:childTnLst>
                        <p:par>
                          <p:cTn fill="hold" id="143">
                            <p:stCondLst>
                              <p:cond delay="0"/>
                            </p:stCondLst>
                            <p:childTnLst>
                              <p:par>
                                <p:cTn fill="hold" id="14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46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68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69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70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71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572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573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574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575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76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77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78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579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580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581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82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583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584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585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586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587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</p:sp>
      <p:pic>
        <p:nvPicPr>
          <p:cNvPr descr="" id="58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71800" y="1357200"/>
            <a:ext cx="5500440" cy="3785760"/>
          </a:xfrm>
          <a:prstGeom prst="rect">
            <a:avLst/>
          </a:prstGeom>
        </p:spPr>
      </p:pic>
      <p:sp>
        <p:nvSpPr>
          <p:cNvPr id="589" name="CustomShape 22"/>
          <p:cNvSpPr/>
          <p:nvPr/>
        </p:nvSpPr>
        <p:spPr>
          <a:xfrm>
            <a:off x="3156480" y="5072040"/>
            <a:ext cx="2840400" cy="10972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6600">
                <a:solidFill>
                  <a:srgbClr val="ffff00"/>
                </a:solidFill>
                <a:latin typeface="Calibri"/>
              </a:rPr>
              <a:t>Модем</a:t>
            </a:r>
            <a:endParaRPr/>
          </a:p>
        </p:txBody>
      </p:sp>
    </p:spTree>
  </p:cSld>
  <p:timing>
    <p:tnLst>
      <p:par>
        <p:cTn dur="indefinite" id="147" nodeType="tmRoot" restart="never">
          <p:childTnLst>
            <p:seq>
              <p:cTn dur="indefinite" id="148" nodeType="mainSeq">
                <p:childTnLst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id="15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53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91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92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93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94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595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596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597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598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599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00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01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02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03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604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05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06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07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08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609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610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</p:sp>
      <p:pic>
        <p:nvPicPr>
          <p:cNvPr descr="" id="6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80" y="1428840"/>
            <a:ext cx="7856280" cy="3500280"/>
          </a:xfrm>
          <a:prstGeom prst="rect">
            <a:avLst/>
          </a:prstGeom>
        </p:spPr>
      </p:pic>
      <p:sp>
        <p:nvSpPr>
          <p:cNvPr id="612" name="CustomShape 22"/>
          <p:cNvSpPr/>
          <p:nvPr/>
        </p:nvSpPr>
        <p:spPr>
          <a:xfrm>
            <a:off x="3088080" y="4857840"/>
            <a:ext cx="3585600" cy="10972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6600">
                <a:solidFill>
                  <a:srgbClr val="ffff00"/>
                </a:solidFill>
                <a:latin typeface="Calibri"/>
              </a:rPr>
              <a:t>Интернет</a:t>
            </a:r>
            <a:endParaRPr/>
          </a:p>
        </p:txBody>
      </p:sp>
    </p:spTree>
  </p:cSld>
  <p:timing>
    <p:tnLst>
      <p:par>
        <p:cTn dur="indefinite" id="154" nodeType="tmRoot" restart="never">
          <p:childTnLst>
            <p:seq>
              <p:cTn dur="indefinite" id="155" nodeType="mainSeq">
                <p:childTnLst>
                  <p:par>
                    <p:cTn fill="hold" id="156">
                      <p:stCondLst>
                        <p:cond delay="indefinite"/>
                      </p:stCondLst>
                      <p:childTnLst>
                        <p:par>
                          <p:cTn fill="hold" id="157">
                            <p:stCondLst>
                              <p:cond delay="0"/>
                            </p:stCondLst>
                            <p:childTnLst>
                              <p:par>
                                <p:cTn fill="hold" id="158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6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14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15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16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17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618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619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620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621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22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23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24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25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26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627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28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29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30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31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632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633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Компьютер памятью не испортишь</a:t>
            </a:r>
            <a:endParaRPr/>
          </a:p>
        </p:txBody>
      </p:sp>
      <p:sp>
        <p:nvSpPr>
          <p:cNvPr id="634" name="CustomShape 22"/>
          <p:cNvSpPr/>
          <p:nvPr/>
        </p:nvSpPr>
        <p:spPr>
          <a:xfrm>
            <a:off x="1928880" y="3929040"/>
            <a:ext cx="5071680" cy="1737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5400">
                <a:solidFill>
                  <a:srgbClr val="ffff00"/>
                </a:solidFill>
                <a:latin typeface="Calibri"/>
              </a:rPr>
              <a:t>Кашу маслом не испортишь</a:t>
            </a:r>
            <a:endParaRPr/>
          </a:p>
        </p:txBody>
      </p:sp>
    </p:spTree>
  </p:cSld>
  <p:timing>
    <p:tnLst>
      <p:par>
        <p:cTn dur="indefinite" id="161" nodeType="tmRoot" restart="never">
          <p:childTnLst>
            <p:seq>
              <p:cTn dur="indefinite" id="162" nodeType="mainSeq">
                <p:childTnLst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2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67"/>
                                        <p:tgtEl>
                                          <p:spTgt spid="634">
                                            <p:txEl>
                                              <p:pRg end="2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36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37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38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39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640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641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642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643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44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45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46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47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48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649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50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51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52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53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654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655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Не все WINDOWS, что висит</a:t>
            </a:r>
            <a:endParaRPr/>
          </a:p>
        </p:txBody>
      </p:sp>
      <p:sp>
        <p:nvSpPr>
          <p:cNvPr id="656" name="CustomShape 22"/>
          <p:cNvSpPr/>
          <p:nvPr/>
        </p:nvSpPr>
        <p:spPr>
          <a:xfrm>
            <a:off x="1928880" y="3929040"/>
            <a:ext cx="5071680" cy="1737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5400">
                <a:solidFill>
                  <a:srgbClr val="ffff00"/>
                </a:solidFill>
                <a:latin typeface="Calibri"/>
              </a:rPr>
              <a:t>Не все золото, что блестит</a:t>
            </a:r>
            <a:endParaRPr/>
          </a:p>
        </p:txBody>
      </p:sp>
    </p:spTree>
  </p:cSld>
  <p:timing>
    <p:tnLst>
      <p:par>
        <p:cTn dur="indefinite" id="168" nodeType="tmRoot" restart="never">
          <p:childTnLst>
            <p:seq>
              <p:cTn dur="indefinite" id="169" nodeType="mainSeq">
                <p:childTnLst>
                  <p:par>
                    <p:cTn fill="hold" id="170">
                      <p:stCondLst>
                        <p:cond delay="indefinite"/>
                      </p:stCondLst>
                      <p:childTnLst>
                        <p:par>
                          <p:cTn fill="hold" id="171">
                            <p:stCondLst>
                              <p:cond delay="0"/>
                            </p:stCondLst>
                            <p:childTnLst>
                              <p:par>
                                <p:cTn fill="hold" id="17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2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74"/>
                                        <p:tgtEl>
                                          <p:spTgt spid="656">
                                            <p:txEl>
                                              <p:pRg end="2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58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59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60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61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662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663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664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665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66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67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68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69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70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671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72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73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74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75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676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677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Вирусов бояться — в Интернет не ходить</a:t>
            </a:r>
            <a:endParaRPr/>
          </a:p>
        </p:txBody>
      </p:sp>
      <p:sp>
        <p:nvSpPr>
          <p:cNvPr id="678" name="CustomShape 22"/>
          <p:cNvSpPr/>
          <p:nvPr/>
        </p:nvSpPr>
        <p:spPr>
          <a:xfrm>
            <a:off x="1357200" y="3929040"/>
            <a:ext cx="6500520" cy="1737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5400">
                <a:solidFill>
                  <a:srgbClr val="ffff00"/>
                </a:solidFill>
                <a:latin typeface="Calibri"/>
              </a:rPr>
              <a:t>Волков бояться </a:t>
            </a:r>
            <a:r>
              <a:rPr b="1" lang="ru-RU" sz="5400">
                <a:solidFill>
                  <a:srgbClr val="ffff00"/>
                </a:solidFill>
                <a:latin typeface="Calibri"/>
              </a:rPr>
              <a:t>— </a:t>
            </a:r>
            <a:r>
              <a:rPr b="1" i="1" lang="ru-RU" sz="5400">
                <a:solidFill>
                  <a:srgbClr val="ffff00"/>
                </a:solidFill>
                <a:latin typeface="Calibri"/>
              </a:rPr>
              <a:t>в лес не ходить</a:t>
            </a:r>
            <a:endParaRPr/>
          </a:p>
        </p:txBody>
      </p:sp>
    </p:spTree>
  </p:cSld>
  <p:timing>
    <p:tnLst>
      <p:par>
        <p:cTn dur="indefinite" id="175" nodeType="tmRoot" restart="never">
          <p:childTnLst>
            <p:seq>
              <p:cTn dur="indefinite" id="176" nodeType="mainSeq">
                <p:childTnLst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id="17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3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81"/>
                                        <p:tgtEl>
                                          <p:spTgt spid="678">
                                            <p:txEl>
                                              <p:pRg end="3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80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81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82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83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684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685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686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687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688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89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90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691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692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693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94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95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696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697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698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699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Антивирусная программа — залог здоровья компьютера</a:t>
            </a:r>
            <a:endParaRPr/>
          </a:p>
        </p:txBody>
      </p:sp>
      <p:sp>
        <p:nvSpPr>
          <p:cNvPr id="700" name="CustomShape 22"/>
          <p:cNvSpPr/>
          <p:nvPr/>
        </p:nvSpPr>
        <p:spPr>
          <a:xfrm>
            <a:off x="1357200" y="3929040"/>
            <a:ext cx="6500520" cy="1737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5400">
                <a:solidFill>
                  <a:srgbClr val="ffff00"/>
                </a:solidFill>
                <a:latin typeface="Calibri"/>
              </a:rPr>
              <a:t>Чистота </a:t>
            </a:r>
            <a:r>
              <a:rPr b="1" lang="ru-RU" sz="5400">
                <a:solidFill>
                  <a:srgbClr val="ffff00"/>
                </a:solidFill>
                <a:latin typeface="Calibri"/>
              </a:rPr>
              <a:t>— </a:t>
            </a:r>
            <a:r>
              <a:rPr b="1" i="1" lang="ru-RU" sz="5400">
                <a:solidFill>
                  <a:srgbClr val="ffff00"/>
                </a:solidFill>
                <a:latin typeface="Calibri"/>
              </a:rPr>
              <a:t>залог здоровья</a:t>
            </a:r>
            <a:endParaRPr/>
          </a:p>
        </p:txBody>
      </p:sp>
    </p:spTree>
  </p:cSld>
  <p:timing>
    <p:tnLst>
      <p:par>
        <p:cTn dur="indefinite" id="182" nodeType="tmRoot" restart="never">
          <p:childTnLst>
            <p:seq>
              <p:cTn dur="indefinite" id="183" nodeType="mainSeq">
                <p:childTnLst>
                  <p:par>
                    <p:cTn fill="hold" id="184">
                      <p:stCondLst>
                        <p:cond delay="indefinite"/>
                      </p:stCondLst>
                      <p:childTnLst>
                        <p:par>
                          <p:cTn fill="hold" id="185">
                            <p:stCondLst>
                              <p:cond delay="0"/>
                            </p:stCondLst>
                            <p:childTnLst>
                              <p:par>
                                <p:cTn fill="hold" id="18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2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88"/>
                                        <p:tgtEl>
                                          <p:spTgt spid="700">
                                            <p:txEl>
                                              <p:pRg end="2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11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12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13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14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115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116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117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118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19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20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21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22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23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124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25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126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27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graphicFrame>
        <p:nvGraphicFramePr>
          <p:cNvPr id="128" name="Table 19"/>
          <p:cNvGraphicFramePr/>
          <p:nvPr/>
        </p:nvGraphicFramePr>
        <p:xfrm>
          <a:off x="500040" y="1214280"/>
          <a:ext cx="8286480" cy="5000400"/>
        </p:xfrm>
        <a:graphic>
          <a:graphicData uri="http://schemas.openxmlformats.org/drawingml/2006/table">
            <a:tbl>
              <a:tblPr/>
              <a:tblGrid>
                <a:gridCol w="3181320"/>
                <a:gridCol w="1316880"/>
                <a:gridCol w="1285560"/>
                <a:gridCol w="1216800"/>
                <a:gridCol w="1285920"/>
              </a:tblGrid>
              <a:tr h="1249920"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000">
                          <a:solidFill>
                            <a:srgbClr val="ff0000"/>
                          </a:solidFill>
                          <a:latin typeface="Arial"/>
                        </a:rPr>
                        <a:t>Устройства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1249920"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000">
                          <a:solidFill>
                            <a:srgbClr val="ff0000"/>
                          </a:solidFill>
                          <a:latin typeface="Calibri"/>
                        </a:rPr>
                        <a:t>Клавиши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1249920"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000">
                          <a:solidFill>
                            <a:srgbClr val="ff0000"/>
                          </a:solidFill>
                          <a:latin typeface="Calibri"/>
                        </a:rPr>
                        <a:t>История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1250640"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000">
                          <a:solidFill>
                            <a:srgbClr val="ff0000"/>
                          </a:solidFill>
                          <a:latin typeface="Arial"/>
                        </a:rPr>
                        <a:t>Разное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46800" lIns="90000" rIns="90000" tIns="468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9" name="CustomShape 20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6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02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03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04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05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706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707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708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709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10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11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12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13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14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715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16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17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18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19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720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21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ffffff"/>
                </a:solidFill>
                <a:latin typeface="Calibri"/>
              </a:rPr>
              <a:t>Виртуальный – …</a:t>
            </a:r>
            <a:endParaRPr/>
          </a:p>
        </p:txBody>
      </p:sp>
      <p:sp>
        <p:nvSpPr>
          <p:cNvPr id="722" name="CustomShape 22"/>
          <p:cNvSpPr/>
          <p:nvPr/>
        </p:nvSpPr>
        <p:spPr>
          <a:xfrm>
            <a:off x="1143000" y="3929040"/>
            <a:ext cx="6500520" cy="10062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6000">
                <a:solidFill>
                  <a:srgbClr val="ffff00"/>
                </a:solidFill>
                <a:latin typeface="Calibri"/>
              </a:rPr>
              <a:t>Реальный</a:t>
            </a:r>
            <a:endParaRPr/>
          </a:p>
        </p:txBody>
      </p:sp>
    </p:spTree>
  </p:cSld>
  <p:timing>
    <p:tnLst>
      <p:par>
        <p:cTn dur="indefinite" id="189" nodeType="tmRoot" restart="never">
          <p:childTnLst>
            <p:seq>
              <p:cTn dur="indefinite" id="190" nodeType="mainSeq">
                <p:childTnLst>
                  <p:par>
                    <p:cTn fill="hold" id="191">
                      <p:stCondLst>
                        <p:cond delay="indefinite"/>
                      </p:stCondLst>
                      <p:childTnLst>
                        <p:par>
                          <p:cTn fill="hold" id="192">
                            <p:stCondLst>
                              <p:cond delay="0"/>
                            </p:stCondLst>
                            <p:childTnLst>
                              <p:par>
                                <p:cTn fill="hold" id="19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95"/>
                                        <p:tgtEl>
                                          <p:spTgt spid="722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24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25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26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27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728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729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730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731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32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33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34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35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36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737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38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39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40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41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742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43" name="CustomShape 21"/>
          <p:cNvSpPr/>
          <p:nvPr/>
        </p:nvSpPr>
        <p:spPr>
          <a:xfrm>
            <a:off x="35712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ffffff"/>
                </a:solidFill>
                <a:latin typeface="Calibri"/>
              </a:rPr>
              <a:t>Антивирусная программа – …</a:t>
            </a:r>
            <a:endParaRPr/>
          </a:p>
        </p:txBody>
      </p:sp>
      <p:sp>
        <p:nvSpPr>
          <p:cNvPr id="744" name="CustomShape 22"/>
          <p:cNvSpPr/>
          <p:nvPr/>
        </p:nvSpPr>
        <p:spPr>
          <a:xfrm>
            <a:off x="1285920" y="4429080"/>
            <a:ext cx="6500520" cy="10062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6000">
                <a:solidFill>
                  <a:srgbClr val="ffff00"/>
                </a:solidFill>
                <a:latin typeface="Calibri"/>
              </a:rPr>
              <a:t>Вирус</a:t>
            </a:r>
            <a:endParaRPr/>
          </a:p>
        </p:txBody>
      </p:sp>
    </p:spTree>
  </p:cSld>
  <p:timing>
    <p:tnLst>
      <p:par>
        <p:cTn dur="indefinite" id="196" nodeType="tmRoot" restart="never">
          <p:childTnLst>
            <p:seq>
              <p:cTn dur="indefinite" id="197" nodeType="mainSeq">
                <p:childTnLst>
                  <p:par>
                    <p:cTn fill="hold" id="198">
                      <p:stCondLst>
                        <p:cond delay="indefinite"/>
                      </p:stCondLst>
                      <p:childTnLst>
                        <p:par>
                          <p:cTn fill="hold" id="199">
                            <p:stCondLst>
                              <p:cond delay="0"/>
                            </p:stCondLst>
                            <p:childTnLst>
                              <p:par>
                                <p:cTn fill="hold" id="20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202"/>
                                        <p:tgtEl>
                                          <p:spTgt spid="744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46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47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48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49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750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751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752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753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54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55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56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57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58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759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60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61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62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63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764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65" name="CustomShape 21"/>
          <p:cNvSpPr/>
          <p:nvPr/>
        </p:nvSpPr>
        <p:spPr>
          <a:xfrm>
            <a:off x="35712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5400">
                <a:solidFill>
                  <a:srgbClr val="ffffff"/>
                </a:solidFill>
                <a:latin typeface="Calibri"/>
              </a:rPr>
              <a:t>Долговременная память – … </a:t>
            </a:r>
            <a:endParaRPr/>
          </a:p>
        </p:txBody>
      </p:sp>
      <p:sp>
        <p:nvSpPr>
          <p:cNvPr id="766" name="CustomShape 22"/>
          <p:cNvSpPr/>
          <p:nvPr/>
        </p:nvSpPr>
        <p:spPr>
          <a:xfrm>
            <a:off x="1357200" y="3929040"/>
            <a:ext cx="6500520" cy="19206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6000">
                <a:solidFill>
                  <a:srgbClr val="ffff00"/>
                </a:solidFill>
                <a:latin typeface="Calibri"/>
              </a:rPr>
              <a:t>Оперативная память</a:t>
            </a:r>
            <a:endParaRPr/>
          </a:p>
        </p:txBody>
      </p:sp>
    </p:spTree>
  </p:cSld>
  <p:timing>
    <p:tnLst>
      <p:par>
        <p:cTn dur="indefinite" id="203" nodeType="tmRoot" restart="never">
          <p:childTnLst>
            <p:seq>
              <p:cTn dur="indefinite" id="204" nodeType="mainSeq">
                <p:childTnLst>
                  <p:par>
                    <p:cTn fill="hold" id="205">
                      <p:stCondLst>
                        <p:cond delay="indefinite"/>
                      </p:stCondLst>
                      <p:childTnLst>
                        <p:par>
                          <p:cTn fill="hold" id="206">
                            <p:stCondLst>
                              <p:cond delay="0"/>
                            </p:stCondLst>
                            <p:childTnLst>
                              <p:par>
                                <p:cTn fill="hold" id="207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209"/>
                                        <p:tgtEl>
                                          <p:spTgt spid="766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68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69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70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71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772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773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774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775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76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77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78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779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780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781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82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83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784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785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2 тур</a:t>
            </a:r>
            <a:endParaRPr/>
          </a:p>
        </p:txBody>
      </p:sp>
      <p:sp>
        <p:nvSpPr>
          <p:cNvPr id="786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87" name="CustomShape 21"/>
          <p:cNvSpPr/>
          <p:nvPr/>
        </p:nvSpPr>
        <p:spPr>
          <a:xfrm>
            <a:off x="35712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ffffff"/>
                </a:solidFill>
                <a:latin typeface="Calibri"/>
              </a:rPr>
              <a:t>Восстановление – …</a:t>
            </a:r>
            <a:endParaRPr/>
          </a:p>
        </p:txBody>
      </p:sp>
      <p:sp>
        <p:nvSpPr>
          <p:cNvPr id="788" name="CustomShape 22"/>
          <p:cNvSpPr/>
          <p:nvPr/>
        </p:nvSpPr>
        <p:spPr>
          <a:xfrm>
            <a:off x="1357200" y="3929040"/>
            <a:ext cx="6500520" cy="10062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6000">
                <a:solidFill>
                  <a:srgbClr val="ffff00"/>
                </a:solidFill>
                <a:latin typeface="Calibri"/>
              </a:rPr>
              <a:t>Удаление</a:t>
            </a:r>
            <a:endParaRPr/>
          </a:p>
        </p:txBody>
      </p:sp>
    </p:spTree>
  </p:cSld>
  <p:timing>
    <p:tnLst>
      <p:par>
        <p:cTn dur="indefinite" id="210" nodeType="tmRoot" restart="never">
          <p:childTnLst>
            <p:seq>
              <p:cTn dur="indefinite" id="211" nodeType="mainSeq">
                <p:childTnLst>
                  <p:par>
                    <p:cTn fill="hold" id="212">
                      <p:stCondLst>
                        <p:cond delay="indefinite"/>
                      </p:stCondLst>
                      <p:childTnLst>
                        <p:par>
                          <p:cTn fill="hold" id="213">
                            <p:stCondLst>
                              <p:cond delay="0"/>
                            </p:stCondLst>
                            <p:childTnLst>
                              <p:par>
                                <p:cTn fill="hold" id="21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216"/>
                                        <p:tgtEl>
                                          <p:spTgt spid="788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TextShape 1"/>
          <p:cNvSpPr txBox="1"/>
          <p:nvPr/>
        </p:nvSpPr>
        <p:spPr>
          <a:xfrm>
            <a:off x="428760" y="4286160"/>
            <a:ext cx="8200800" cy="969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ffffff"/>
                </a:solidFill>
                <a:latin typeface="Calibri"/>
              </a:rPr>
              <a:t>
</a:t>
            </a:r>
            <a:r>
              <a:rPr lang="ru-RU" sz="6000">
                <a:solidFill>
                  <a:srgbClr val="ffffff"/>
                </a:solidFill>
                <a:latin typeface="Calibri"/>
              </a:rPr>
              <a:t>«Конкурс капитанов»</a:t>
            </a:r>
            <a:endParaRPr/>
          </a:p>
        </p:txBody>
      </p:sp>
      <p:sp>
        <p:nvSpPr>
          <p:cNvPr id="790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91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92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93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794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795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796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797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798" name="CustomShape 10"/>
          <p:cNvSpPr/>
          <p:nvPr/>
        </p:nvSpPr>
        <p:spPr>
          <a:xfrm>
            <a:off x="3305880" y="1285920"/>
            <a:ext cx="1494360" cy="128700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799" name="CustomShape 11"/>
          <p:cNvSpPr/>
          <p:nvPr/>
        </p:nvSpPr>
        <p:spPr>
          <a:xfrm>
            <a:off x="2928960" y="2533680"/>
            <a:ext cx="1494360" cy="128700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00" name="CustomShape 12"/>
          <p:cNvSpPr/>
          <p:nvPr/>
        </p:nvSpPr>
        <p:spPr>
          <a:xfrm>
            <a:off x="4328640" y="2876400"/>
            <a:ext cx="1494360" cy="1287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01" name="CustomShape 13"/>
          <p:cNvSpPr/>
          <p:nvPr/>
        </p:nvSpPr>
        <p:spPr>
          <a:xfrm>
            <a:off x="4719600" y="1641600"/>
            <a:ext cx="1494360" cy="128700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802" name="CustomShape 14"/>
          <p:cNvSpPr/>
          <p:nvPr/>
        </p:nvSpPr>
        <p:spPr>
          <a:xfrm>
            <a:off x="5637600" y="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03" name="CustomShape 15"/>
          <p:cNvSpPr/>
          <p:nvPr/>
        </p:nvSpPr>
        <p:spPr>
          <a:xfrm>
            <a:off x="5572080" y="24768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04" name="CustomShape 16"/>
          <p:cNvSpPr/>
          <p:nvPr/>
        </p:nvSpPr>
        <p:spPr>
          <a:xfrm>
            <a:off x="5815080" y="31536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05" name="CustomShape 17"/>
          <p:cNvSpPr/>
          <p:nvPr/>
        </p:nvSpPr>
        <p:spPr>
          <a:xfrm>
            <a:off x="5883120" y="7020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extShape 1"/>
          <p:cNvSpPr txBox="1"/>
          <p:nvPr/>
        </p:nvSpPr>
        <p:spPr>
          <a:xfrm>
            <a:off x="428760" y="4286160"/>
            <a:ext cx="8200800" cy="969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8000">
                <a:solidFill>
                  <a:srgbClr val="ffffff"/>
                </a:solidFill>
                <a:latin typeface="Calibri"/>
              </a:rPr>
              <a:t>
</a:t>
            </a:r>
            <a:r>
              <a:rPr lang="ru-RU" sz="8000">
                <a:solidFill>
                  <a:srgbClr val="ffffff"/>
                </a:solidFill>
                <a:latin typeface="Calibri"/>
              </a:rPr>
              <a:t>Подведение итогов</a:t>
            </a:r>
            <a:endParaRPr/>
          </a:p>
        </p:txBody>
      </p:sp>
      <p:sp>
        <p:nvSpPr>
          <p:cNvPr id="807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08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09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10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11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12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13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814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15" name="CustomShape 10"/>
          <p:cNvSpPr/>
          <p:nvPr/>
        </p:nvSpPr>
        <p:spPr>
          <a:xfrm>
            <a:off x="3305880" y="1285920"/>
            <a:ext cx="1494360" cy="128700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16" name="CustomShape 11"/>
          <p:cNvSpPr/>
          <p:nvPr/>
        </p:nvSpPr>
        <p:spPr>
          <a:xfrm>
            <a:off x="2928960" y="2533680"/>
            <a:ext cx="1494360" cy="128700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17" name="CustomShape 12"/>
          <p:cNvSpPr/>
          <p:nvPr/>
        </p:nvSpPr>
        <p:spPr>
          <a:xfrm>
            <a:off x="4328640" y="2876400"/>
            <a:ext cx="1494360" cy="1287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18" name="CustomShape 13"/>
          <p:cNvSpPr/>
          <p:nvPr/>
        </p:nvSpPr>
        <p:spPr>
          <a:xfrm>
            <a:off x="4719600" y="1641600"/>
            <a:ext cx="1494360" cy="128700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819" name="CustomShape 14"/>
          <p:cNvSpPr/>
          <p:nvPr/>
        </p:nvSpPr>
        <p:spPr>
          <a:xfrm>
            <a:off x="5637600" y="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20" name="CustomShape 15"/>
          <p:cNvSpPr/>
          <p:nvPr/>
        </p:nvSpPr>
        <p:spPr>
          <a:xfrm>
            <a:off x="5572080" y="24768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21" name="CustomShape 16"/>
          <p:cNvSpPr/>
          <p:nvPr/>
        </p:nvSpPr>
        <p:spPr>
          <a:xfrm>
            <a:off x="5815080" y="31536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22" name="CustomShape 17"/>
          <p:cNvSpPr/>
          <p:nvPr/>
        </p:nvSpPr>
        <p:spPr>
          <a:xfrm>
            <a:off x="5883120" y="7020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TextShape 1"/>
          <p:cNvSpPr txBox="1"/>
          <p:nvPr/>
        </p:nvSpPr>
        <p:spPr>
          <a:xfrm>
            <a:off x="428760" y="4286160"/>
            <a:ext cx="8200800" cy="969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8800">
                <a:solidFill>
                  <a:srgbClr val="ffffff"/>
                </a:solidFill>
                <a:latin typeface="Calibri"/>
              </a:rPr>
              <a:t>Награждение</a:t>
            </a:r>
            <a:endParaRPr/>
          </a:p>
        </p:txBody>
      </p:sp>
      <p:sp>
        <p:nvSpPr>
          <p:cNvPr id="824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25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26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27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28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29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30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831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832" name="CustomShape 10"/>
          <p:cNvSpPr/>
          <p:nvPr/>
        </p:nvSpPr>
        <p:spPr>
          <a:xfrm>
            <a:off x="3305880" y="1285920"/>
            <a:ext cx="1494360" cy="128700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33" name="CustomShape 11"/>
          <p:cNvSpPr/>
          <p:nvPr/>
        </p:nvSpPr>
        <p:spPr>
          <a:xfrm>
            <a:off x="2928960" y="2533680"/>
            <a:ext cx="1494360" cy="128700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34" name="CustomShape 12"/>
          <p:cNvSpPr/>
          <p:nvPr/>
        </p:nvSpPr>
        <p:spPr>
          <a:xfrm>
            <a:off x="4328640" y="2876400"/>
            <a:ext cx="1494360" cy="1287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35" name="CustomShape 13"/>
          <p:cNvSpPr/>
          <p:nvPr/>
        </p:nvSpPr>
        <p:spPr>
          <a:xfrm>
            <a:off x="4719600" y="1641600"/>
            <a:ext cx="1494360" cy="128700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836" name="CustomShape 14"/>
          <p:cNvSpPr/>
          <p:nvPr/>
        </p:nvSpPr>
        <p:spPr>
          <a:xfrm>
            <a:off x="5637600" y="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837" name="CustomShape 15"/>
          <p:cNvSpPr/>
          <p:nvPr/>
        </p:nvSpPr>
        <p:spPr>
          <a:xfrm>
            <a:off x="5572080" y="24768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838" name="CustomShape 16"/>
          <p:cNvSpPr/>
          <p:nvPr/>
        </p:nvSpPr>
        <p:spPr>
          <a:xfrm>
            <a:off x="5815080" y="31536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839" name="CustomShape 17"/>
          <p:cNvSpPr/>
          <p:nvPr/>
        </p:nvSpPr>
        <p:spPr>
          <a:xfrm>
            <a:off x="5883120" y="7020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31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32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33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34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135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136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137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138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39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40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41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42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43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144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45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146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47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148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149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0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ffffff"/>
                </a:solidFill>
                <a:latin typeface="Calibri"/>
              </a:rPr>
              <a:t>Это устройство названо именем маленького зверька с длинным хвостом</a:t>
            </a:r>
            <a:endParaRPr/>
          </a:p>
        </p:txBody>
      </p:sp>
      <p:pic>
        <p:nvPicPr>
          <p:cNvPr descr="" id="15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357280" y="2841840"/>
            <a:ext cx="4643280" cy="3097440"/>
          </a:xfrm>
          <a:prstGeom prst="rect">
            <a:avLst/>
          </a:prstGeom>
        </p:spPr>
      </p:pic>
    </p:spTree>
  </p:cSld>
  <p:timing>
    <p:tnLst>
      <p:par>
        <p:cTn dur="indefinite" id="8" nodeType="tmRoot" restart="never">
          <p:childTnLst>
            <p:seq>
              <p:cTn dur="indefinite" id="9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14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53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54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55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56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157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158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159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160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61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62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63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64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65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166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67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168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69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170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171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2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Устройство, позволяющее выводить информацию из памяти компьютера на бумагу</a:t>
            </a:r>
            <a:endParaRPr/>
          </a:p>
        </p:txBody>
      </p:sp>
      <p:pic>
        <p:nvPicPr>
          <p:cNvPr descr="" id="1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71840" y="3357720"/>
            <a:ext cx="3775680" cy="264276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dur="indefinite" id="16" nodeType="mainSeq">
                <p:childTnLst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2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75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76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77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78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179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180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181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182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83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84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85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186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187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188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89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190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191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192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193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4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Устройство, на которое выводится информация</a:t>
            </a:r>
            <a:endParaRPr/>
          </a:p>
        </p:txBody>
      </p:sp>
      <p:pic>
        <p:nvPicPr>
          <p:cNvPr descr="" id="1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71880" y="2786040"/>
            <a:ext cx="3285720" cy="3357360"/>
          </a:xfrm>
          <a:prstGeom prst="rect">
            <a:avLst/>
          </a:prstGeom>
        </p:spPr>
      </p:pic>
    </p:spTree>
  </p:cSld>
  <p:timing>
    <p:tnLst>
      <p:par>
        <p:cTn dur="indefinite" id="22" nodeType="tmRoot" restart="never">
          <p:childTnLst>
            <p:seq>
              <p:cTn dur="indefinite" id="23" nodeType="mainSeq">
                <p:childTnLst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28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97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98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199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00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201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202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203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204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05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06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07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08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09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210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11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12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13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14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215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6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Устройство, для чтения и записи информации с дискеты</a:t>
            </a:r>
            <a:endParaRPr/>
          </a:p>
        </p:txBody>
      </p:sp>
      <p:pic>
        <p:nvPicPr>
          <p:cNvPr descr="" id="21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720" y="3143160"/>
            <a:ext cx="4762080" cy="2437920"/>
          </a:xfrm>
          <a:prstGeom prst="rect">
            <a:avLst/>
          </a:prstGeom>
        </p:spPr>
      </p:pic>
    </p:spTree>
  </p:cSld>
  <p:timing>
    <p:tnLst>
      <p:par>
        <p:cTn dur="indefinite" id="29" nodeType="tmRoot" restart="never">
          <p:childTnLst>
            <p:seq>
              <p:cTn dur="indefinite" id="30" nodeType="mainSeq">
                <p:childTnLst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35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19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20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21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22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223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224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225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226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27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28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29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30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31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232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33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34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35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36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237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38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Вводит набранное значение или текст</a:t>
            </a:r>
            <a:endParaRPr/>
          </a:p>
        </p:txBody>
      </p:sp>
      <p:sp>
        <p:nvSpPr>
          <p:cNvPr id="239" name="CustomShape 22"/>
          <p:cNvSpPr/>
          <p:nvPr/>
        </p:nvSpPr>
        <p:spPr>
          <a:xfrm>
            <a:off x="2786040" y="3857760"/>
            <a:ext cx="292464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Enter</a:t>
            </a:r>
            <a:endParaRPr/>
          </a:p>
        </p:txBody>
      </p:sp>
    </p:spTree>
  </p:cSld>
  <p:timing>
    <p:tnLst>
      <p:par>
        <p:cTn dur="indefinite" id="36" nodeType="tmRoot" restart="never">
          <p:childTnLst>
            <p:seq>
              <p:cTn dur="indefinite" id="37" nodeType="mainSeq">
                <p:childTnLst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42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8915400" y="1143000"/>
            <a:ext cx="8572320" cy="615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41" name="CustomShape 2"/>
          <p:cNvSpPr/>
          <p:nvPr/>
        </p:nvSpPr>
        <p:spPr>
          <a:xfrm>
            <a:off x="0" y="6326640"/>
            <a:ext cx="142848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42" name="CustomShape 3"/>
          <p:cNvSpPr/>
          <p:nvPr/>
        </p:nvSpPr>
        <p:spPr>
          <a:xfrm>
            <a:off x="2821680" y="0"/>
            <a:ext cx="3500280" cy="57096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43" name="CustomShape 4"/>
          <p:cNvSpPr/>
          <p:nvPr/>
        </p:nvSpPr>
        <p:spPr>
          <a:xfrm>
            <a:off x="7428960" y="6326640"/>
            <a:ext cx="171396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44" name="CustomShape 5"/>
          <p:cNvSpPr/>
          <p:nvPr/>
        </p:nvSpPr>
        <p:spPr>
          <a:xfrm>
            <a:off x="218880" y="6216480"/>
            <a:ext cx="259560" cy="255240"/>
          </a:xfrm>
          <a:prstGeom prst="rect">
            <a:avLst/>
          </a:prstGeom>
          <a:gradFill>
            <a:gsLst>
              <a:gs pos="0">
                <a:srgbClr val="f65050"/>
              </a:gs>
              <a:gs pos="50000">
                <a:srgbClr val="ff0000"/>
              </a:gs>
              <a:gs pos="100000">
                <a:srgbClr val="f65050"/>
              </a:gs>
            </a:gsLst>
            <a:lin ang="900000"/>
          </a:gradFill>
        </p:spPr>
      </p:sp>
      <p:sp>
        <p:nvSpPr>
          <p:cNvPr id="245" name="CustomShape 6"/>
          <p:cNvSpPr/>
          <p:nvPr/>
        </p:nvSpPr>
        <p:spPr>
          <a:xfrm>
            <a:off x="153360" y="6464160"/>
            <a:ext cx="259560" cy="255240"/>
          </a:xfrm>
          <a:prstGeom prst="rect">
            <a:avLst/>
          </a:prstGeom>
          <a:gradFill>
            <a:gsLst>
              <a:gs pos="0">
                <a:srgbClr val="376092"/>
              </a:gs>
              <a:gs pos="50000">
                <a:srgbClr val="17375e"/>
              </a:gs>
              <a:gs pos="100000">
                <a:srgbClr val="376092"/>
              </a:gs>
            </a:gsLst>
            <a:lin ang="900000"/>
          </a:gradFill>
        </p:spPr>
      </p:sp>
      <p:sp>
        <p:nvSpPr>
          <p:cNvPr id="246" name="CustomShape 7"/>
          <p:cNvSpPr/>
          <p:nvPr/>
        </p:nvSpPr>
        <p:spPr>
          <a:xfrm>
            <a:off x="396000" y="6531480"/>
            <a:ext cx="259560" cy="25524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c000"/>
              </a:gs>
            </a:gsLst>
            <a:lin ang="900000"/>
          </a:gradFill>
        </p:spPr>
      </p:sp>
      <p:sp>
        <p:nvSpPr>
          <p:cNvPr id="247" name="CustomShape 8"/>
          <p:cNvSpPr/>
          <p:nvPr/>
        </p:nvSpPr>
        <p:spPr>
          <a:xfrm>
            <a:off x="464040" y="6286320"/>
            <a:ext cx="259560" cy="255240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6600"/>
              </a:gs>
              <a:gs pos="100000">
                <a:srgbClr val="008000"/>
              </a:gs>
            </a:gsLst>
            <a:lin ang="900000"/>
          </a:gradFill>
        </p:spPr>
      </p:sp>
      <p:sp>
        <p:nvSpPr>
          <p:cNvPr id="248" name="CustomShape 9"/>
          <p:cNvSpPr/>
          <p:nvPr/>
        </p:nvSpPr>
        <p:spPr>
          <a:xfrm>
            <a:off x="7428960" y="6326640"/>
            <a:ext cx="999720" cy="531000"/>
          </a:xfrm>
          <a:prstGeom prst="rect">
            <a:avLst/>
          </a:prstGeom>
          <a:solidFill>
            <a:srgbClr val="4f81bd"/>
          </a:solidFill>
        </p:spPr>
      </p:sp>
      <p:sp>
        <p:nvSpPr>
          <p:cNvPr id="249" name="CustomShape 10"/>
          <p:cNvSpPr/>
          <p:nvPr/>
        </p:nvSpPr>
        <p:spPr>
          <a:xfrm>
            <a:off x="5357880" y="7128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50" name="CustomShape 11"/>
          <p:cNvSpPr/>
          <p:nvPr/>
        </p:nvSpPr>
        <p:spPr>
          <a:xfrm>
            <a:off x="5238720" y="11916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51" name="CustomShape 12"/>
          <p:cNvSpPr/>
          <p:nvPr/>
        </p:nvSpPr>
        <p:spPr>
          <a:xfrm>
            <a:off x="4429080" y="500040"/>
            <a:ext cx="428400" cy="317160"/>
          </a:xfrm>
          <a:prstGeom prst="rect">
            <a:avLst>
              <a:gd fmla="val 50000" name="adj"/>
            </a:avLst>
          </a:prstGeom>
          <a:solidFill>
            <a:srgbClr val="92d050"/>
          </a:solidFill>
        </p:spPr>
      </p:sp>
      <p:sp>
        <p:nvSpPr>
          <p:cNvPr id="252" name="CustomShape 13"/>
          <p:cNvSpPr/>
          <p:nvPr/>
        </p:nvSpPr>
        <p:spPr>
          <a:xfrm>
            <a:off x="4548240" y="452520"/>
            <a:ext cx="333000" cy="237600"/>
          </a:xfrm>
          <a:prstGeom prst="rect">
            <a:avLst>
              <a:gd fmla="val 50000" name="adj"/>
            </a:avLst>
          </a:prstGeom>
          <a:solidFill>
            <a:srgbClr val="ffc000"/>
          </a:solidFill>
        </p:spPr>
      </p:sp>
      <p:sp>
        <p:nvSpPr>
          <p:cNvPr id="253" name="CustomShape 14"/>
          <p:cNvSpPr/>
          <p:nvPr/>
        </p:nvSpPr>
        <p:spPr>
          <a:xfrm>
            <a:off x="3214800" y="0"/>
            <a:ext cx="571320" cy="570960"/>
          </a:xfrm>
          <a:prstGeom prst="rect">
            <a:avLst>
              <a:gd fmla="val 23520" name="adj"/>
            </a:avLst>
          </a:prstGeom>
          <a:solidFill>
            <a:srgbClr val="a20000"/>
          </a:solidFill>
        </p:spPr>
      </p:sp>
      <p:sp>
        <p:nvSpPr>
          <p:cNvPr id="254" name="CustomShape 15"/>
          <p:cNvSpPr/>
          <p:nvPr/>
        </p:nvSpPr>
        <p:spPr>
          <a:xfrm>
            <a:off x="535788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55" name="CustomShape 16"/>
          <p:cNvSpPr/>
          <p:nvPr/>
        </p:nvSpPr>
        <p:spPr>
          <a:xfrm>
            <a:off x="5500800" y="10728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56" name="CustomShape 17"/>
          <p:cNvSpPr/>
          <p:nvPr/>
        </p:nvSpPr>
        <p:spPr>
          <a:xfrm>
            <a:off x="437688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00b050"/>
          </a:solidFill>
        </p:spPr>
      </p:sp>
      <p:sp>
        <p:nvSpPr>
          <p:cNvPr id="257" name="CustomShape 18"/>
          <p:cNvSpPr/>
          <p:nvPr/>
        </p:nvSpPr>
        <p:spPr>
          <a:xfrm>
            <a:off x="4233960" y="464400"/>
            <a:ext cx="356760" cy="356760"/>
          </a:xfrm>
          <a:prstGeom prst="rect">
            <a:avLst>
              <a:gd fmla="val 64444" name="adj"/>
            </a:avLst>
          </a:prstGeom>
          <a:solidFill>
            <a:srgbClr val="558ed5"/>
          </a:solidFill>
        </p:spPr>
      </p:sp>
      <p:sp>
        <p:nvSpPr>
          <p:cNvPr id="258" name="CustomShape 19"/>
          <p:cNvSpPr/>
          <p:nvPr/>
        </p:nvSpPr>
        <p:spPr>
          <a:xfrm>
            <a:off x="7149240" y="428760"/>
            <a:ext cx="1377360" cy="76212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1ec"/>
                </a:solidFill>
                <a:latin typeface="Calibri"/>
              </a:rPr>
              <a:t>1 тур</a:t>
            </a:r>
            <a:endParaRPr/>
          </a:p>
        </p:txBody>
      </p:sp>
      <p:sp>
        <p:nvSpPr>
          <p:cNvPr id="259" name="TextShape 2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60" name="CustomShape 21"/>
          <p:cNvSpPr/>
          <p:nvPr/>
        </p:nvSpPr>
        <p:spPr>
          <a:xfrm>
            <a:off x="428760" y="1214280"/>
            <a:ext cx="8429400" cy="514332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Удаляет последующие символы</a:t>
            </a:r>
            <a:endParaRPr/>
          </a:p>
        </p:txBody>
      </p:sp>
      <p:sp>
        <p:nvSpPr>
          <p:cNvPr id="261" name="CustomShape 22"/>
          <p:cNvSpPr/>
          <p:nvPr/>
        </p:nvSpPr>
        <p:spPr>
          <a:xfrm>
            <a:off x="2643120" y="3714840"/>
            <a:ext cx="3642840" cy="1310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8000">
                <a:solidFill>
                  <a:srgbClr val="ffff00"/>
                </a:solidFill>
                <a:latin typeface="Calibri"/>
              </a:rPr>
              <a:t>Delete</a:t>
            </a:r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dur="indefinite" id="44" nodeType="mainSeq">
                <p:childTnLst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49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